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ato" charset="1" panose="020F0502020204030203"/>
      <p:regular r:id="rId10"/>
    </p:embeddedFont>
    <p:embeddedFont>
      <p:font typeface="Lato Bold" charset="1" panose="020F0502020204030203"/>
      <p:regular r:id="rId11"/>
    </p:embeddedFont>
    <p:embeddedFont>
      <p:font typeface="Lato Italics" charset="1" panose="020F0502020204030203"/>
      <p:regular r:id="rId12"/>
    </p:embeddedFont>
    <p:embeddedFont>
      <p:font typeface="Lato Bold Italics" charset="1" panose="020F0502020204030203"/>
      <p:regular r:id="rId13"/>
    </p:embeddedFont>
    <p:embeddedFont>
      <p:font typeface="Poppins ExtraBold" charset="1" panose="00000900000000000000"/>
      <p:regular r:id="rId14"/>
    </p:embeddedFont>
    <p:embeddedFont>
      <p:font typeface="Poppins ExtraBold Bold" charset="1" panose="00000A00000000000000"/>
      <p:regular r:id="rId15"/>
    </p:embeddedFont>
    <p:embeddedFont>
      <p:font typeface="Poppins ExtraBold Italics" charset="1" panose="00000900000000000000"/>
      <p:regular r:id="rId16"/>
    </p:embeddedFont>
    <p:embeddedFont>
      <p:font typeface="Poppins ExtraBold Bold Italics" charset="1" panose="00000A00000000000000"/>
      <p:regular r:id="rId17"/>
    </p:embeddedFont>
    <p:embeddedFont>
      <p:font typeface="Poppins" charset="1" panose="00000500000000000000"/>
      <p:regular r:id="rId18"/>
    </p:embeddedFont>
    <p:embeddedFont>
      <p:font typeface="Poppins Bold" charset="1" panose="00000800000000000000"/>
      <p:regular r:id="rId19"/>
    </p:embeddedFont>
    <p:embeddedFont>
      <p:font typeface="Poppins Italics" charset="1" panose="00000500000000000000"/>
      <p:regular r:id="rId20"/>
    </p:embeddedFont>
    <p:embeddedFont>
      <p:font typeface="Poppins Bold Italics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jpeg>
</file>

<file path=ppt/media/image2.svg>
</file>

<file path=ppt/media/image3.png>
</file>

<file path=ppt/media/image4.sv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163269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5499815" y="1028700"/>
            <a:ext cx="766692" cy="639839"/>
          </a:xfrm>
          <a:custGeom>
            <a:avLst/>
            <a:gdLst/>
            <a:ahLst/>
            <a:cxnLst/>
            <a:rect r="r" b="b" t="t" l="l"/>
            <a:pathLst>
              <a:path h="639839" w="766692">
                <a:moveTo>
                  <a:pt x="0" y="0"/>
                </a:moveTo>
                <a:lnTo>
                  <a:pt x="766692" y="0"/>
                </a:lnTo>
                <a:lnTo>
                  <a:pt x="766692" y="639839"/>
                </a:lnTo>
                <a:lnTo>
                  <a:pt x="0" y="6398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24837" y="3701213"/>
            <a:ext cx="12616379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99"/>
              </a:lnSpc>
            </a:pPr>
            <a:r>
              <a:rPr lang="en-US" sz="9999" spc="999">
                <a:solidFill>
                  <a:srgbClr val="5271FF"/>
                </a:solidFill>
                <a:latin typeface="Poppins ExtraBold Bold"/>
              </a:rPr>
              <a:t>WEB MUSIC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24837" y="5041183"/>
            <a:ext cx="12616379" cy="178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600"/>
              </a:lnSpc>
            </a:pPr>
            <a:r>
              <a:rPr lang="en-US" sz="12000" spc="600">
                <a:solidFill>
                  <a:srgbClr val="2B4A9D"/>
                </a:solidFill>
                <a:latin typeface="Poppins ExtraBold Bold"/>
              </a:rPr>
              <a:t> PLAYER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24837" y="7260387"/>
            <a:ext cx="1261637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"/>
              </a:rPr>
              <a:t>WHERE WORDS FAIL,MUSIC SPEAKS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811407" y="990600"/>
            <a:ext cx="6447481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99"/>
              </a:lnSpc>
            </a:pPr>
            <a:r>
              <a:rPr lang="en-US" sz="4500" spc="450">
                <a:solidFill>
                  <a:srgbClr val="000000"/>
                </a:solidFill>
                <a:latin typeface="Poppins Bold"/>
              </a:rPr>
              <a:t>ADP PROJECT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4134433" y="1004889"/>
            <a:ext cx="12993464" cy="2102579"/>
          </a:xfrm>
          <a:custGeom>
            <a:avLst/>
            <a:gdLst/>
            <a:ahLst/>
            <a:cxnLst/>
            <a:rect r="r" b="b" t="t" l="l"/>
            <a:pathLst>
              <a:path h="2102579" w="12993464">
                <a:moveTo>
                  <a:pt x="0" y="0"/>
                </a:moveTo>
                <a:lnTo>
                  <a:pt x="12993465" y="0"/>
                </a:lnTo>
                <a:lnTo>
                  <a:pt x="12993465" y="2102578"/>
                </a:lnTo>
                <a:lnTo>
                  <a:pt x="0" y="21025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9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0" y="0"/>
            <a:ext cx="541602" cy="10287000"/>
            <a:chOff x="0" y="0"/>
            <a:chExt cx="157867" cy="299846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7867" cy="2998468"/>
            </a:xfrm>
            <a:custGeom>
              <a:avLst/>
              <a:gdLst/>
              <a:ahLst/>
              <a:cxnLst/>
              <a:rect r="r" b="b" t="t" l="l"/>
              <a:pathLst>
                <a:path h="2998468" w="157867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271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733024" y="3730767"/>
            <a:ext cx="6561483" cy="6550984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-5249" y="5249"/>
            <a:ext cx="6561483" cy="6550984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332346" y="2902589"/>
            <a:ext cx="5178049" cy="7384411"/>
            <a:chOff x="0" y="0"/>
            <a:chExt cx="6904065" cy="9845882"/>
          </a:xfrm>
        </p:grpSpPr>
        <p:grpSp>
          <p:nvGrpSpPr>
            <p:cNvPr name="Group 7" id="7"/>
            <p:cNvGrpSpPr/>
            <p:nvPr/>
          </p:nvGrpSpPr>
          <p:grpSpPr>
            <a:xfrm rot="-10800000">
              <a:off x="0" y="0"/>
              <a:ext cx="6904065" cy="9845882"/>
              <a:chOff x="0" y="0"/>
              <a:chExt cx="2354580" cy="3357865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2353310" cy="3357865"/>
              </a:xfrm>
              <a:custGeom>
                <a:avLst/>
                <a:gdLst/>
                <a:ahLst/>
                <a:cxnLst/>
                <a:rect r="r" b="b" t="t" l="l"/>
                <a:pathLst>
                  <a:path h="3357865" w="2353310">
                    <a:moveTo>
                      <a:pt x="784860" y="3290555"/>
                    </a:moveTo>
                    <a:cubicBezTo>
                      <a:pt x="905510" y="3331195"/>
                      <a:pt x="1042670" y="3357865"/>
                      <a:pt x="1177290" y="3357865"/>
                    </a:cubicBezTo>
                    <a:cubicBezTo>
                      <a:pt x="1311910" y="3357865"/>
                      <a:pt x="1441450" y="3335005"/>
                      <a:pt x="1560830" y="3294365"/>
                    </a:cubicBezTo>
                    <a:cubicBezTo>
                      <a:pt x="1563370" y="3293095"/>
                      <a:pt x="1565910" y="3293095"/>
                      <a:pt x="1568450" y="3291825"/>
                    </a:cubicBezTo>
                    <a:cubicBezTo>
                      <a:pt x="2016760" y="3129265"/>
                      <a:pt x="2346960" y="2700005"/>
                      <a:pt x="2353310" y="2196850"/>
                    </a:cubicBezTo>
                    <a:lnTo>
                      <a:pt x="2353310" y="0"/>
                    </a:lnTo>
                    <a:lnTo>
                      <a:pt x="0" y="0"/>
                    </a:lnTo>
                    <a:lnTo>
                      <a:pt x="0" y="2195204"/>
                    </a:lnTo>
                    <a:cubicBezTo>
                      <a:pt x="6350" y="2702545"/>
                      <a:pt x="331470" y="3131805"/>
                      <a:pt x="784860" y="3290555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</p:grpSp>
        <p:grpSp>
          <p:nvGrpSpPr>
            <p:cNvPr name="Group 9" id="9"/>
            <p:cNvGrpSpPr>
              <a:grpSpLocks noChangeAspect="true"/>
            </p:cNvGrpSpPr>
            <p:nvPr/>
          </p:nvGrpSpPr>
          <p:grpSpPr>
            <a:xfrm rot="0">
              <a:off x="805634" y="580970"/>
              <a:ext cx="5292796" cy="5292796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655320" y="655320"/>
                <a:ext cx="5039360" cy="5039360"/>
              </a:xfrm>
              <a:custGeom>
                <a:avLst/>
                <a:gdLst/>
                <a:ahLst/>
                <a:cxnLst/>
                <a:rect r="r" b="b" t="t" l="l"/>
                <a:pathLst>
                  <a:path h="5039360" w="5039360">
                    <a:moveTo>
                      <a:pt x="2519680" y="0"/>
                    </a:moveTo>
                    <a:cubicBezTo>
                      <a:pt x="1127760" y="0"/>
                      <a:pt x="0" y="1127760"/>
                      <a:pt x="0" y="2519680"/>
                    </a:cubicBezTo>
                    <a:cubicBezTo>
                      <a:pt x="0" y="3911600"/>
                      <a:pt x="1127760" y="5039360"/>
                      <a:pt x="2519680" y="5039360"/>
                    </a:cubicBezTo>
                    <a:cubicBezTo>
                      <a:pt x="3911600" y="5039360"/>
                      <a:pt x="5039360" y="3911600"/>
                      <a:pt x="5039360" y="2519680"/>
                    </a:cubicBezTo>
                    <a:cubicBezTo>
                      <a:pt x="5039360" y="1127760"/>
                      <a:pt x="3911600" y="0"/>
                      <a:pt x="2519680" y="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0" t="0" r="0" b="0"/>
                </a:stretch>
              </a:blipFill>
            </p:spPr>
          </p:sp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3670" y="0"/>
                      <a:pt x="0" y="1424940"/>
                      <a:pt x="0" y="3175000"/>
                    </a:cubicBezTo>
                    <a:cubicBezTo>
                      <a:pt x="0" y="4925060"/>
                      <a:pt x="1423670" y="6350000"/>
                      <a:pt x="3175000" y="6350000"/>
                    </a:cubicBezTo>
                    <a:cubicBezTo>
                      <a:pt x="4925060" y="6350000"/>
                      <a:pt x="6350000" y="4926330"/>
                      <a:pt x="6350000" y="3175000"/>
                    </a:cubicBezTo>
                    <a:cubicBezTo>
                      <a:pt x="6350000" y="1424940"/>
                      <a:pt x="4926330" y="0"/>
                      <a:pt x="3175000" y="0"/>
                    </a:cubicBezTo>
                    <a:close/>
                    <a:moveTo>
                      <a:pt x="3175000" y="5833110"/>
                    </a:moveTo>
                    <a:cubicBezTo>
                      <a:pt x="1709420" y="5833110"/>
                      <a:pt x="516890" y="4640580"/>
                      <a:pt x="516890" y="3175000"/>
                    </a:cubicBezTo>
                    <a:cubicBezTo>
                      <a:pt x="516890" y="1709420"/>
                      <a:pt x="1709420" y="516890"/>
                      <a:pt x="3175000" y="516890"/>
                    </a:cubicBezTo>
                    <a:cubicBezTo>
                      <a:pt x="4640580" y="516890"/>
                      <a:pt x="5833110" y="1709420"/>
                      <a:pt x="5833110" y="3175000"/>
                    </a:cubicBezTo>
                    <a:cubicBezTo>
                      <a:pt x="5833110" y="4640580"/>
                      <a:pt x="4640580" y="5833110"/>
                      <a:pt x="3175000" y="583311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grpSp>
        <p:nvGrpSpPr>
          <p:cNvPr name="Group 12" id="12"/>
          <p:cNvGrpSpPr/>
          <p:nvPr/>
        </p:nvGrpSpPr>
        <p:grpSpPr>
          <a:xfrm rot="0">
            <a:off x="3526133" y="2902589"/>
            <a:ext cx="5178049" cy="7384411"/>
            <a:chOff x="0" y="0"/>
            <a:chExt cx="6904065" cy="9845882"/>
          </a:xfrm>
        </p:grpSpPr>
        <p:grpSp>
          <p:nvGrpSpPr>
            <p:cNvPr name="Group 13" id="13"/>
            <p:cNvGrpSpPr/>
            <p:nvPr/>
          </p:nvGrpSpPr>
          <p:grpSpPr>
            <a:xfrm rot="-10800000">
              <a:off x="0" y="0"/>
              <a:ext cx="6904065" cy="9845882"/>
              <a:chOff x="0" y="0"/>
              <a:chExt cx="2354580" cy="3357865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353310" cy="3357865"/>
              </a:xfrm>
              <a:custGeom>
                <a:avLst/>
                <a:gdLst/>
                <a:ahLst/>
                <a:cxnLst/>
                <a:rect r="r" b="b" t="t" l="l"/>
                <a:pathLst>
                  <a:path h="3357865" w="2353310">
                    <a:moveTo>
                      <a:pt x="784860" y="3290555"/>
                    </a:moveTo>
                    <a:cubicBezTo>
                      <a:pt x="905510" y="3331195"/>
                      <a:pt x="1042670" y="3357865"/>
                      <a:pt x="1177290" y="3357865"/>
                    </a:cubicBezTo>
                    <a:cubicBezTo>
                      <a:pt x="1311910" y="3357865"/>
                      <a:pt x="1441450" y="3335005"/>
                      <a:pt x="1560830" y="3294365"/>
                    </a:cubicBezTo>
                    <a:cubicBezTo>
                      <a:pt x="1563370" y="3293095"/>
                      <a:pt x="1565910" y="3293095"/>
                      <a:pt x="1568450" y="3291825"/>
                    </a:cubicBezTo>
                    <a:cubicBezTo>
                      <a:pt x="2016760" y="3129265"/>
                      <a:pt x="2346960" y="2700005"/>
                      <a:pt x="2353310" y="2196850"/>
                    </a:cubicBezTo>
                    <a:lnTo>
                      <a:pt x="2353310" y="0"/>
                    </a:lnTo>
                    <a:lnTo>
                      <a:pt x="0" y="0"/>
                    </a:lnTo>
                    <a:lnTo>
                      <a:pt x="0" y="2195204"/>
                    </a:lnTo>
                    <a:cubicBezTo>
                      <a:pt x="6350" y="2702545"/>
                      <a:pt x="331470" y="3131805"/>
                      <a:pt x="784860" y="3290555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</p:grpSp>
        <p:grpSp>
          <p:nvGrpSpPr>
            <p:cNvPr name="Group 15" id="15"/>
            <p:cNvGrpSpPr>
              <a:grpSpLocks noChangeAspect="true"/>
            </p:cNvGrpSpPr>
            <p:nvPr/>
          </p:nvGrpSpPr>
          <p:grpSpPr>
            <a:xfrm rot="0">
              <a:off x="805634" y="580970"/>
              <a:ext cx="5292796" cy="5292796"/>
              <a:chOff x="0" y="0"/>
              <a:chExt cx="6350000" cy="63500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655320" y="655320"/>
                <a:ext cx="5039360" cy="5039360"/>
              </a:xfrm>
              <a:custGeom>
                <a:avLst/>
                <a:gdLst/>
                <a:ahLst/>
                <a:cxnLst/>
                <a:rect r="r" b="b" t="t" l="l"/>
                <a:pathLst>
                  <a:path h="5039360" w="5039360">
                    <a:moveTo>
                      <a:pt x="2519680" y="0"/>
                    </a:moveTo>
                    <a:cubicBezTo>
                      <a:pt x="1127760" y="0"/>
                      <a:pt x="0" y="1127760"/>
                      <a:pt x="0" y="2519680"/>
                    </a:cubicBezTo>
                    <a:cubicBezTo>
                      <a:pt x="0" y="3911600"/>
                      <a:pt x="1127760" y="5039360"/>
                      <a:pt x="2519680" y="5039360"/>
                    </a:cubicBezTo>
                    <a:cubicBezTo>
                      <a:pt x="3911600" y="5039360"/>
                      <a:pt x="5039360" y="3911600"/>
                      <a:pt x="5039360" y="2519680"/>
                    </a:cubicBezTo>
                    <a:cubicBezTo>
                      <a:pt x="5039360" y="1127760"/>
                      <a:pt x="3911600" y="0"/>
                      <a:pt x="2519680" y="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0" t="0" r="0" b="0"/>
                </a:stretch>
              </a:blipFill>
            </p:spPr>
          </p:sp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3670" y="0"/>
                      <a:pt x="0" y="1424940"/>
                      <a:pt x="0" y="3175000"/>
                    </a:cubicBezTo>
                    <a:cubicBezTo>
                      <a:pt x="0" y="4925060"/>
                      <a:pt x="1423670" y="6350000"/>
                      <a:pt x="3175000" y="6350000"/>
                    </a:cubicBezTo>
                    <a:cubicBezTo>
                      <a:pt x="4925060" y="6350000"/>
                      <a:pt x="6350000" y="4926330"/>
                      <a:pt x="6350000" y="3175000"/>
                    </a:cubicBezTo>
                    <a:cubicBezTo>
                      <a:pt x="6350000" y="1424940"/>
                      <a:pt x="4926330" y="0"/>
                      <a:pt x="3175000" y="0"/>
                    </a:cubicBezTo>
                    <a:close/>
                    <a:moveTo>
                      <a:pt x="3175000" y="5833110"/>
                    </a:moveTo>
                    <a:cubicBezTo>
                      <a:pt x="1709420" y="5833110"/>
                      <a:pt x="516890" y="4640580"/>
                      <a:pt x="516890" y="3175000"/>
                    </a:cubicBezTo>
                    <a:cubicBezTo>
                      <a:pt x="516890" y="1709420"/>
                      <a:pt x="1709420" y="516890"/>
                      <a:pt x="3175000" y="516890"/>
                    </a:cubicBezTo>
                    <a:cubicBezTo>
                      <a:pt x="4640580" y="516890"/>
                      <a:pt x="5833110" y="1709420"/>
                      <a:pt x="5833110" y="3175000"/>
                    </a:cubicBezTo>
                    <a:cubicBezTo>
                      <a:pt x="5833110" y="4640580"/>
                      <a:pt x="4640580" y="5833110"/>
                      <a:pt x="3175000" y="583311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TextBox 18" id="18"/>
          <p:cNvSpPr txBox="true"/>
          <p:nvPr/>
        </p:nvSpPr>
        <p:spPr>
          <a:xfrm rot="0">
            <a:off x="4023780" y="9068109"/>
            <a:ext cx="4182756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spc="300">
                <a:solidFill>
                  <a:srgbClr val="FFFFFF"/>
                </a:solidFill>
                <a:latin typeface="Lato Italics"/>
              </a:rPr>
              <a:t>2022503525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829993" y="9068109"/>
            <a:ext cx="4182756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spc="300">
                <a:solidFill>
                  <a:srgbClr val="FFFFFF"/>
                </a:solidFill>
                <a:latin typeface="Lato Italics"/>
              </a:rPr>
              <a:t> 2022503521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023780" y="7753350"/>
            <a:ext cx="4182756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M DIVYA KANNATHAAL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829993" y="8248650"/>
            <a:ext cx="418275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JAYAVARSHINI R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798886" y="544485"/>
            <a:ext cx="8641914" cy="126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000" spc="800">
                <a:solidFill>
                  <a:srgbClr val="FFFFFF"/>
                </a:solidFill>
                <a:latin typeface="Lato Italics"/>
              </a:rPr>
              <a:t>TEAM MEMBERS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043030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143419" y="-3920369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1296393" y="2247900"/>
            <a:ext cx="4697373" cy="6253938"/>
            <a:chOff x="0" y="0"/>
            <a:chExt cx="3663950" cy="48780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38468" t="0" r="-62113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28700" y="1057275"/>
            <a:ext cx="9135755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latin typeface="Poppins ExtraBold"/>
              </a:rPr>
              <a:t>INTRODUCTION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2390850"/>
            <a:ext cx="9135755" cy="722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39"/>
              </a:lnSpc>
            </a:pPr>
            <a:r>
              <a:rPr lang="en-US" sz="4099" spc="409">
                <a:solidFill>
                  <a:srgbClr val="000000"/>
                </a:solidFill>
                <a:latin typeface="Lato"/>
              </a:rPr>
              <a:t>Our project is a web based music player that allows user to listen to the music libraries using a server program on their home computer and a web based client to connect to that server and stream the music .The main aim of developing this music site is to give user friendly tool for the people.</a:t>
            </a:r>
          </a:p>
        </p:txBody>
      </p:sp>
      <p:grpSp>
        <p:nvGrpSpPr>
          <p:cNvPr name="Group 15" id="15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766344">
            <a:off x="12160159" y="2014866"/>
            <a:ext cx="4740460" cy="6311303"/>
            <a:chOff x="0" y="0"/>
            <a:chExt cx="3663950" cy="487807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16860" t="0" r="-1686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-5400000">
            <a:off x="568482" y="1960670"/>
            <a:ext cx="829509" cy="1966473"/>
            <a:chOff x="0" y="0"/>
            <a:chExt cx="2354580" cy="558188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5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9" id="19"/>
          <p:cNvGrpSpPr/>
          <p:nvPr/>
        </p:nvGrpSpPr>
        <p:grpSpPr>
          <a:xfrm rot="-5400000">
            <a:off x="568482" y="4415830"/>
            <a:ext cx="829509" cy="1966473"/>
            <a:chOff x="0" y="0"/>
            <a:chExt cx="2354580" cy="55818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1" id="21"/>
          <p:cNvGrpSpPr/>
          <p:nvPr/>
        </p:nvGrpSpPr>
        <p:grpSpPr>
          <a:xfrm rot="-5400000">
            <a:off x="568482" y="6870991"/>
            <a:ext cx="829509" cy="1966473"/>
            <a:chOff x="0" y="0"/>
            <a:chExt cx="2354580" cy="558188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2428018" y="3191507"/>
            <a:ext cx="8926205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It is easy for the user who wants to listen to their music remotely without having to carry around a digital music player.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428018" y="5652823"/>
            <a:ext cx="8926205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It has several features like loop ,repeat or shuffle a song, play or pause a song or play the next or previous song.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428018" y="8119798"/>
            <a:ext cx="8926205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It is easy to view the music library sorted by various aspects such as artists, album, song title, etc.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428018" y="2648681"/>
            <a:ext cx="89262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USER FRIENDLY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42168" y="2648681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1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42168" y="5103842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2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42168" y="7559003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3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428018" y="5103842"/>
            <a:ext cx="89262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FEATURES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428018" y="7559003"/>
            <a:ext cx="89262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EASY TO FIND SONGS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123218" y="897430"/>
            <a:ext cx="702078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latin typeface="Poppins ExtraBold"/>
              </a:rPr>
              <a:t>Applications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80498" y="886353"/>
            <a:ext cx="15327005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latin typeface="Poppins ExtraBold"/>
              </a:rPr>
              <a:t>LANGUAGES USED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334500" y="2476500"/>
            <a:ext cx="8953500" cy="7810500"/>
            <a:chOff x="0" y="0"/>
            <a:chExt cx="3266261" cy="28492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66261" cy="2849292"/>
            </a:xfrm>
            <a:custGeom>
              <a:avLst/>
              <a:gdLst/>
              <a:ahLst/>
              <a:cxnLst/>
              <a:rect r="r" b="b" t="t" l="l"/>
              <a:pathLst>
                <a:path h="2849292" w="3266261">
                  <a:moveTo>
                    <a:pt x="0" y="0"/>
                  </a:moveTo>
                  <a:lnTo>
                    <a:pt x="3266261" y="0"/>
                  </a:lnTo>
                  <a:lnTo>
                    <a:pt x="3266261" y="2849292"/>
                  </a:lnTo>
                  <a:lnTo>
                    <a:pt x="0" y="2849292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0" y="2476500"/>
            <a:ext cx="8953500" cy="7810500"/>
            <a:chOff x="0" y="0"/>
            <a:chExt cx="3266261" cy="284929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266261" cy="2849292"/>
            </a:xfrm>
            <a:custGeom>
              <a:avLst/>
              <a:gdLst/>
              <a:ahLst/>
              <a:cxnLst/>
              <a:rect r="r" b="b" t="t" l="l"/>
              <a:pathLst>
                <a:path h="2849292" w="3266261">
                  <a:moveTo>
                    <a:pt x="0" y="0"/>
                  </a:moveTo>
                  <a:lnTo>
                    <a:pt x="3266261" y="0"/>
                  </a:lnTo>
                  <a:lnTo>
                    <a:pt x="3266261" y="2849292"/>
                  </a:lnTo>
                  <a:lnTo>
                    <a:pt x="0" y="2849292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9717561" y="4933950"/>
            <a:ext cx="8187378" cy="1577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79501" indent="-539750" lvl="1">
              <a:lnSpc>
                <a:spcPts val="6250"/>
              </a:lnSpc>
              <a:buFont typeface="Arial"/>
              <a:buChar char="•"/>
            </a:pPr>
            <a:r>
              <a:rPr lang="en-US" sz="5000" spc="250">
                <a:solidFill>
                  <a:srgbClr val="FFFFFF"/>
                </a:solidFill>
                <a:latin typeface="Lato Italics"/>
              </a:rPr>
              <a:t>SQL(Structured Query Language)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17561" y="3045210"/>
            <a:ext cx="8187378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600">
                <a:solidFill>
                  <a:srgbClr val="FFFFFF"/>
                </a:solidFill>
                <a:latin typeface="Lato Bold"/>
              </a:rPr>
              <a:t>BACK END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3061" y="3045210"/>
            <a:ext cx="8187378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600">
                <a:solidFill>
                  <a:srgbClr val="FFFFFF"/>
                </a:solidFill>
                <a:latin typeface="Lato Bold"/>
              </a:rPr>
              <a:t>FRONT END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0" y="0"/>
            <a:ext cx="18288000" cy="417760"/>
            <a:chOff x="0" y="0"/>
            <a:chExt cx="6671512" cy="152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671512" cy="152400"/>
            </a:xfrm>
            <a:custGeom>
              <a:avLst/>
              <a:gdLst/>
              <a:ahLst/>
              <a:cxnLst/>
              <a:rect r="r" b="b" t="t" l="l"/>
              <a:pathLst>
                <a:path h="152400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5400000">
            <a:off x="-1963" y="1309"/>
            <a:ext cx="1635964" cy="1633346"/>
            <a:chOff x="0" y="0"/>
            <a:chExt cx="6350000" cy="633984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4" id="14"/>
          <p:cNvGrpSpPr/>
          <p:nvPr/>
        </p:nvGrpSpPr>
        <p:grpSpPr>
          <a:xfrm rot="-10800000">
            <a:off x="16652690" y="1309"/>
            <a:ext cx="1635964" cy="1633346"/>
            <a:chOff x="0" y="0"/>
            <a:chExt cx="6350000" cy="633984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816019" y="4909501"/>
            <a:ext cx="8187378" cy="236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79501" indent="-539750" lvl="1">
              <a:lnSpc>
                <a:spcPts val="6250"/>
              </a:lnSpc>
              <a:buFont typeface="Arial"/>
              <a:buChar char="•"/>
            </a:pPr>
            <a:r>
              <a:rPr lang="en-US" sz="5000" spc="250">
                <a:solidFill>
                  <a:srgbClr val="FFFFFF"/>
                </a:solidFill>
                <a:latin typeface="Lato Italics"/>
              </a:rPr>
              <a:t>HTML</a:t>
            </a:r>
          </a:p>
          <a:p>
            <a:pPr marL="1079501" indent="-539750" lvl="1">
              <a:lnSpc>
                <a:spcPts val="6250"/>
              </a:lnSpc>
              <a:buFont typeface="Arial"/>
              <a:buChar char="•"/>
            </a:pPr>
            <a:r>
              <a:rPr lang="en-US" sz="5000" spc="250">
                <a:solidFill>
                  <a:srgbClr val="FFFFFF"/>
                </a:solidFill>
                <a:latin typeface="Lato Italics"/>
              </a:rPr>
              <a:t>CSS</a:t>
            </a:r>
          </a:p>
          <a:p>
            <a:pPr marL="1079501" indent="-539750" lvl="1">
              <a:lnSpc>
                <a:spcPts val="6250"/>
              </a:lnSpc>
              <a:buFont typeface="Arial"/>
              <a:buChar char="•"/>
            </a:pPr>
            <a:r>
              <a:rPr lang="en-US" sz="5000" spc="250">
                <a:solidFill>
                  <a:srgbClr val="FFFFFF"/>
                </a:solidFill>
                <a:latin typeface="Lato Italics"/>
              </a:rPr>
              <a:t>JAVASCRIPT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3677280" y="1955378"/>
            <a:ext cx="3963020" cy="5276243"/>
            <a:chOff x="0" y="0"/>
            <a:chExt cx="3663950" cy="487807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50291" t="0" r="-50291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1836892" y="3055379"/>
            <a:ext cx="3963020" cy="5276243"/>
            <a:chOff x="0" y="0"/>
            <a:chExt cx="3663950" cy="487807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-55671" t="0" r="-4491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8" id="18"/>
          <p:cNvGrpSpPr/>
          <p:nvPr/>
        </p:nvGrpSpPr>
        <p:grpSpPr>
          <a:xfrm rot="-5400000">
            <a:off x="568482" y="1960670"/>
            <a:ext cx="829509" cy="1966473"/>
            <a:chOff x="0" y="0"/>
            <a:chExt cx="2354580" cy="558188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0" id="20"/>
          <p:cNvGrpSpPr/>
          <p:nvPr/>
        </p:nvGrpSpPr>
        <p:grpSpPr>
          <a:xfrm rot="-5400000">
            <a:off x="6222479" y="-3829428"/>
            <a:ext cx="1629197" cy="10434757"/>
            <a:chOff x="0" y="0"/>
            <a:chExt cx="2354580" cy="1508072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353310" cy="15080728"/>
            </a:xfrm>
            <a:custGeom>
              <a:avLst/>
              <a:gdLst/>
              <a:ahLst/>
              <a:cxnLst/>
              <a:rect r="r" b="b" t="t" l="l"/>
              <a:pathLst>
                <a:path h="15080728" w="2353310">
                  <a:moveTo>
                    <a:pt x="784860" y="15013418"/>
                  </a:moveTo>
                  <a:cubicBezTo>
                    <a:pt x="905510" y="15054058"/>
                    <a:pt x="1042670" y="15080728"/>
                    <a:pt x="1177290" y="15080728"/>
                  </a:cubicBezTo>
                  <a:cubicBezTo>
                    <a:pt x="1311910" y="15080728"/>
                    <a:pt x="1441450" y="15057868"/>
                    <a:pt x="1560830" y="15017228"/>
                  </a:cubicBezTo>
                  <a:cubicBezTo>
                    <a:pt x="1563370" y="15015958"/>
                    <a:pt x="1565910" y="15015958"/>
                    <a:pt x="1568450" y="15014688"/>
                  </a:cubicBezTo>
                  <a:cubicBezTo>
                    <a:pt x="2016760" y="14852128"/>
                    <a:pt x="2346960" y="14422868"/>
                    <a:pt x="2353310" y="1388364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3872980"/>
                  </a:lnTo>
                  <a:cubicBezTo>
                    <a:pt x="6350" y="14425408"/>
                    <a:pt x="331470" y="14854668"/>
                    <a:pt x="784860" y="15013418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2" id="22"/>
          <p:cNvGrpSpPr/>
          <p:nvPr/>
        </p:nvGrpSpPr>
        <p:grpSpPr>
          <a:xfrm rot="-5400000">
            <a:off x="613946" y="3610263"/>
            <a:ext cx="829509" cy="1966473"/>
            <a:chOff x="0" y="0"/>
            <a:chExt cx="2354580" cy="558188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4" id="24"/>
          <p:cNvGrpSpPr/>
          <p:nvPr/>
        </p:nvGrpSpPr>
        <p:grpSpPr>
          <a:xfrm rot="-5400000">
            <a:off x="568482" y="6870991"/>
            <a:ext cx="829509" cy="1966473"/>
            <a:chOff x="0" y="0"/>
            <a:chExt cx="2354580" cy="558188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2428018" y="3191507"/>
            <a:ext cx="8926205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Design of a webpages-use of CSS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369955" y="8021332"/>
            <a:ext cx="8926205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Servers and databases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428018" y="2648681"/>
            <a:ext cx="89262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MODULE 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42168" y="2648681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42168" y="4325688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2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42168" y="6026975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369955" y="7446101"/>
            <a:ext cx="89262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MODULE 5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603020" y="897413"/>
            <a:ext cx="10460077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latin typeface="Poppins ExtraBold"/>
              </a:rPr>
              <a:t>MODULES COVERED</a:t>
            </a:r>
          </a:p>
        </p:txBody>
      </p:sp>
      <p:grpSp>
        <p:nvGrpSpPr>
          <p:cNvPr name="Group 34" id="34"/>
          <p:cNvGrpSpPr/>
          <p:nvPr/>
        </p:nvGrpSpPr>
        <p:grpSpPr>
          <a:xfrm rot="-5400000">
            <a:off x="495714" y="5314684"/>
            <a:ext cx="829509" cy="1966473"/>
            <a:chOff x="0" y="0"/>
            <a:chExt cx="2354580" cy="5581882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36" id="36"/>
          <p:cNvSpPr txBox="true"/>
          <p:nvPr/>
        </p:nvSpPr>
        <p:spPr>
          <a:xfrm rot="0">
            <a:off x="2369955" y="4298224"/>
            <a:ext cx="89262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MODULE 2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369955" y="4895850"/>
            <a:ext cx="8926205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Incorporating multimedia into a webpage</a:t>
            </a:r>
          </a:p>
        </p:txBody>
      </p:sp>
      <p:grpSp>
        <p:nvGrpSpPr>
          <p:cNvPr name="Group 38" id="38"/>
          <p:cNvGrpSpPr/>
          <p:nvPr/>
        </p:nvGrpSpPr>
        <p:grpSpPr>
          <a:xfrm rot="-5400000">
            <a:off x="568482" y="8310100"/>
            <a:ext cx="829509" cy="1966473"/>
            <a:chOff x="0" y="0"/>
            <a:chExt cx="2354580" cy="5581882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40" id="40"/>
          <p:cNvSpPr txBox="true"/>
          <p:nvPr/>
        </p:nvSpPr>
        <p:spPr>
          <a:xfrm rot="0">
            <a:off x="2369955" y="5960201"/>
            <a:ext cx="89262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 MODULE 3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428018" y="6531701"/>
            <a:ext cx="8926205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Javascript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2369955" y="8945257"/>
            <a:ext cx="89262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MODULE 6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369955" y="9488182"/>
            <a:ext cx="8926205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SQL(Structured Query Language)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32643" y="7588975"/>
            <a:ext cx="48705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4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376816" y="8998062"/>
            <a:ext cx="48705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5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332643" y="6002696"/>
            <a:ext cx="48705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3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-3283041" y="-3283041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-2926440" y="-292644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-2700000">
            <a:off x="-3283041" y="7003959"/>
            <a:ext cx="6566081" cy="6566081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-2926440" y="7360560"/>
            <a:ext cx="5852880" cy="5852880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-2700000">
            <a:off x="-3283041" y="8117325"/>
            <a:ext cx="6566081" cy="6566081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2700000">
            <a:off x="-2926440" y="8473925"/>
            <a:ext cx="5852880" cy="5852880"/>
            <a:chOff x="0" y="0"/>
            <a:chExt cx="1913890" cy="19138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129326" y="0"/>
            <a:ext cx="8158674" cy="10287000"/>
            <a:chOff x="0" y="0"/>
            <a:chExt cx="2976306" cy="375272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976306" cy="3752726"/>
            </a:xfrm>
            <a:custGeom>
              <a:avLst/>
              <a:gdLst/>
              <a:ahLst/>
              <a:cxnLst/>
              <a:rect r="r" b="b" t="t" l="l"/>
              <a:pathLst>
                <a:path h="3752726" w="2976306">
                  <a:moveTo>
                    <a:pt x="0" y="0"/>
                  </a:moveTo>
                  <a:lnTo>
                    <a:pt x="2976306" y="0"/>
                  </a:lnTo>
                  <a:lnTo>
                    <a:pt x="2976306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2069485" y="3358259"/>
            <a:ext cx="4278356" cy="3570483"/>
          </a:xfrm>
          <a:custGeom>
            <a:avLst/>
            <a:gdLst/>
            <a:ahLst/>
            <a:cxnLst/>
            <a:rect r="r" b="b" t="t" l="l"/>
            <a:pathLst>
              <a:path h="3570483" w="4278356">
                <a:moveTo>
                  <a:pt x="0" y="0"/>
                </a:moveTo>
                <a:lnTo>
                  <a:pt x="4278356" y="0"/>
                </a:lnTo>
                <a:lnTo>
                  <a:pt x="4278356" y="3570482"/>
                </a:lnTo>
                <a:lnTo>
                  <a:pt x="0" y="3570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1476518" y="2643878"/>
            <a:ext cx="5464289" cy="5326686"/>
          </a:xfrm>
          <a:custGeom>
            <a:avLst/>
            <a:gdLst/>
            <a:ahLst/>
            <a:cxnLst/>
            <a:rect r="r" b="b" t="t" l="l"/>
            <a:pathLst>
              <a:path h="5326686" w="5464289">
                <a:moveTo>
                  <a:pt x="0" y="0"/>
                </a:moveTo>
                <a:lnTo>
                  <a:pt x="5464290" y="0"/>
                </a:lnTo>
                <a:lnTo>
                  <a:pt x="5464290" y="5326686"/>
                </a:lnTo>
                <a:lnTo>
                  <a:pt x="0" y="532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274" t="0" r="-3274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645058" y="3969472"/>
            <a:ext cx="9233976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99"/>
              </a:lnSpc>
            </a:pPr>
            <a:r>
              <a:rPr lang="en-US" sz="9999" spc="499">
                <a:solidFill>
                  <a:srgbClr val="2B4A9D"/>
                </a:solidFill>
                <a:latin typeface="Poppins ExtraBold"/>
              </a:rPr>
              <a:t>THANK YOU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997858" y="2523496"/>
            <a:ext cx="2528376" cy="1190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FFFFFF"/>
                </a:solidFill>
                <a:latin typeface="Poppins ExtraBold Bold"/>
              </a:rPr>
              <a:t>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DAFmi1X_358</dc:identifier>
  <dcterms:modified xsi:type="dcterms:W3CDTF">2011-08-01T06:04:30Z</dcterms:modified>
  <cp:revision>1</cp:revision>
  <dc:title>WEB MUSIC</dc:title>
</cp:coreProperties>
</file>

<file path=docProps/thumbnail.jpeg>
</file>